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8" r:id="rId3"/>
    <p:sldId id="260" r:id="rId4"/>
    <p:sldId id="259" r:id="rId5"/>
    <p:sldId id="261" r:id="rId6"/>
    <p:sldId id="284" r:id="rId7"/>
    <p:sldId id="286" r:id="rId8"/>
    <p:sldId id="287" r:id="rId9"/>
    <p:sldId id="288" r:id="rId10"/>
    <p:sldId id="283" r:id="rId11"/>
    <p:sldId id="289" r:id="rId12"/>
    <p:sldId id="294" r:id="rId13"/>
    <p:sldId id="293" r:id="rId14"/>
    <p:sldId id="291" r:id="rId15"/>
    <p:sldId id="292" r:id="rId16"/>
    <p:sldId id="264" r:id="rId17"/>
    <p:sldId id="290" r:id="rId18"/>
    <p:sldId id="278" r:id="rId19"/>
  </p:sldIdLst>
  <p:sldSz cx="9144000" cy="5143500" type="screen16x9"/>
  <p:notesSz cx="6858000" cy="9144000"/>
  <p:embeddedFontLst>
    <p:embeddedFont>
      <p:font typeface="Barlow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FCB2C04-4CCC-4467-A283-F4274194CBBE}">
  <a:tblStyle styleId="{1FCB2C04-4CCC-4467-A283-F4274194CB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9"/>
  </p:normalViewPr>
  <p:slideViewPr>
    <p:cSldViewPr snapToGrid="0" snapToObjects="1">
      <p:cViewPr varScale="1">
        <p:scale>
          <a:sx n="120" d="100"/>
          <a:sy n="120" d="100"/>
        </p:scale>
        <p:origin x="184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AAA707-C19A-2D49-A5A7-AF03DCB8D755}" type="doc">
      <dgm:prSet loTypeId="urn:microsoft.com/office/officeart/2005/8/layout/vList2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DBAAF1E8-0A6B-9D40-900D-674AFFCA3319}">
      <dgm:prSet/>
      <dgm:spPr/>
      <dgm:t>
        <a:bodyPr/>
        <a:lstStyle/>
        <a:p>
          <a:r>
            <a:rPr lang="en-US" b="0" i="0" dirty="0"/>
            <a:t>User Interface</a:t>
          </a:r>
          <a:endParaRPr lang="en-US" dirty="0"/>
        </a:p>
      </dgm:t>
    </dgm:pt>
    <dgm:pt modelId="{9AD855E1-D1E6-4D43-8C86-C00802C36844}" type="parTrans" cxnId="{9FBF6454-8E3C-1C44-8993-99AF0F409F54}">
      <dgm:prSet/>
      <dgm:spPr/>
      <dgm:t>
        <a:bodyPr/>
        <a:lstStyle/>
        <a:p>
          <a:endParaRPr lang="en-US"/>
        </a:p>
      </dgm:t>
    </dgm:pt>
    <dgm:pt modelId="{D043D1CB-96DA-6D45-A32A-0BCE818863F3}" type="sibTrans" cxnId="{9FBF6454-8E3C-1C44-8993-99AF0F409F54}">
      <dgm:prSet/>
      <dgm:spPr/>
      <dgm:t>
        <a:bodyPr/>
        <a:lstStyle/>
        <a:p>
          <a:endParaRPr lang="en-US"/>
        </a:p>
      </dgm:t>
    </dgm:pt>
    <dgm:pt modelId="{EB9EF483-958B-7A42-AA3F-7D518872BA4C}">
      <dgm:prSet/>
      <dgm:spPr/>
      <dgm:t>
        <a:bodyPr/>
        <a:lstStyle/>
        <a:p>
          <a:r>
            <a:rPr lang="en-US" b="0" i="0" dirty="0"/>
            <a:t>JavaScript / API</a:t>
          </a:r>
          <a:endParaRPr lang="en-US" dirty="0"/>
        </a:p>
      </dgm:t>
    </dgm:pt>
    <dgm:pt modelId="{AB5774EC-1D8E-774D-8173-116488A6A715}" type="parTrans" cxnId="{1635E1B3-A6B2-714F-B502-CFDF90523AD7}">
      <dgm:prSet/>
      <dgm:spPr/>
      <dgm:t>
        <a:bodyPr/>
        <a:lstStyle/>
        <a:p>
          <a:endParaRPr lang="en-US"/>
        </a:p>
      </dgm:t>
    </dgm:pt>
    <dgm:pt modelId="{F46DD194-9B4E-F940-8AA2-4282F9F6561C}" type="sibTrans" cxnId="{1635E1B3-A6B2-714F-B502-CFDF90523AD7}">
      <dgm:prSet/>
      <dgm:spPr/>
      <dgm:t>
        <a:bodyPr/>
        <a:lstStyle/>
        <a:p>
          <a:endParaRPr lang="en-US"/>
        </a:p>
      </dgm:t>
    </dgm:pt>
    <dgm:pt modelId="{54F97096-B59B-1E4D-A4AD-0A33625BA1C1}">
      <dgm:prSet/>
      <dgm:spPr/>
      <dgm:t>
        <a:bodyPr/>
        <a:lstStyle/>
        <a:p>
          <a:r>
            <a:rPr lang="en-US" b="0" i="0"/>
            <a:t>Data Persistence</a:t>
          </a:r>
          <a:endParaRPr lang="en-US"/>
        </a:p>
      </dgm:t>
    </dgm:pt>
    <dgm:pt modelId="{3D885C07-8FAC-BF4A-9B70-CC89169FB239}" type="parTrans" cxnId="{CC190ED0-D95F-6B46-A6F4-24B49016B4F6}">
      <dgm:prSet/>
      <dgm:spPr/>
      <dgm:t>
        <a:bodyPr/>
        <a:lstStyle/>
        <a:p>
          <a:endParaRPr lang="en-US"/>
        </a:p>
      </dgm:t>
    </dgm:pt>
    <dgm:pt modelId="{E9C8AC98-9F61-2C44-B132-4090F5327923}" type="sibTrans" cxnId="{CC190ED0-D95F-6B46-A6F4-24B49016B4F6}">
      <dgm:prSet/>
      <dgm:spPr/>
      <dgm:t>
        <a:bodyPr/>
        <a:lstStyle/>
        <a:p>
          <a:endParaRPr lang="en-US"/>
        </a:p>
      </dgm:t>
    </dgm:pt>
    <dgm:pt modelId="{4D38D2B1-89F8-424D-A8C7-C81FE3DCB9A8}" type="pres">
      <dgm:prSet presAssocID="{0AAAA707-C19A-2D49-A5A7-AF03DCB8D755}" presName="linear" presStyleCnt="0">
        <dgm:presLayoutVars>
          <dgm:animLvl val="lvl"/>
          <dgm:resizeHandles val="exact"/>
        </dgm:presLayoutVars>
      </dgm:prSet>
      <dgm:spPr/>
    </dgm:pt>
    <dgm:pt modelId="{5EC17E13-085A-0249-A778-D96DB03C2F14}" type="pres">
      <dgm:prSet presAssocID="{DBAAF1E8-0A6B-9D40-900D-674AFFCA331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05B6880-30E6-7341-A746-6EAB966174DC}" type="pres">
      <dgm:prSet presAssocID="{D043D1CB-96DA-6D45-A32A-0BCE818863F3}" presName="spacer" presStyleCnt="0"/>
      <dgm:spPr/>
    </dgm:pt>
    <dgm:pt modelId="{4A7E88CA-BF85-C642-97A4-F5E9CAF767A5}" type="pres">
      <dgm:prSet presAssocID="{EB9EF483-958B-7A42-AA3F-7D518872BA4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5E8D7C3-BAF9-7043-8616-152F01FC7C18}" type="pres">
      <dgm:prSet presAssocID="{F46DD194-9B4E-F940-8AA2-4282F9F6561C}" presName="spacer" presStyleCnt="0"/>
      <dgm:spPr/>
    </dgm:pt>
    <dgm:pt modelId="{8DE6CA2E-B28D-9D45-8CD7-9EC8496DE849}" type="pres">
      <dgm:prSet presAssocID="{54F97096-B59B-1E4D-A4AD-0A33625BA1C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B40F60D-C580-FC4D-9B79-B214EE5A9B62}" type="presOf" srcId="{EB9EF483-958B-7A42-AA3F-7D518872BA4C}" destId="{4A7E88CA-BF85-C642-97A4-F5E9CAF767A5}" srcOrd="0" destOrd="0" presId="urn:microsoft.com/office/officeart/2005/8/layout/vList2"/>
    <dgm:cxn modelId="{C2C05D1F-B835-B14A-8358-7DBEC0C3A3EC}" type="presOf" srcId="{0AAAA707-C19A-2D49-A5A7-AF03DCB8D755}" destId="{4D38D2B1-89F8-424D-A8C7-C81FE3DCB9A8}" srcOrd="0" destOrd="0" presId="urn:microsoft.com/office/officeart/2005/8/layout/vList2"/>
    <dgm:cxn modelId="{9FBF6454-8E3C-1C44-8993-99AF0F409F54}" srcId="{0AAAA707-C19A-2D49-A5A7-AF03DCB8D755}" destId="{DBAAF1E8-0A6B-9D40-900D-674AFFCA3319}" srcOrd="0" destOrd="0" parTransId="{9AD855E1-D1E6-4D43-8C86-C00802C36844}" sibTransId="{D043D1CB-96DA-6D45-A32A-0BCE818863F3}"/>
    <dgm:cxn modelId="{CE0EE078-36E6-004C-AC6E-919501204ADF}" type="presOf" srcId="{DBAAF1E8-0A6B-9D40-900D-674AFFCA3319}" destId="{5EC17E13-085A-0249-A778-D96DB03C2F14}" srcOrd="0" destOrd="0" presId="urn:microsoft.com/office/officeart/2005/8/layout/vList2"/>
    <dgm:cxn modelId="{1635E1B3-A6B2-714F-B502-CFDF90523AD7}" srcId="{0AAAA707-C19A-2D49-A5A7-AF03DCB8D755}" destId="{EB9EF483-958B-7A42-AA3F-7D518872BA4C}" srcOrd="1" destOrd="0" parTransId="{AB5774EC-1D8E-774D-8173-116488A6A715}" sibTransId="{F46DD194-9B4E-F940-8AA2-4282F9F6561C}"/>
    <dgm:cxn modelId="{7D22C1BD-C705-1846-9833-F950B376C393}" type="presOf" srcId="{54F97096-B59B-1E4D-A4AD-0A33625BA1C1}" destId="{8DE6CA2E-B28D-9D45-8CD7-9EC8496DE849}" srcOrd="0" destOrd="0" presId="urn:microsoft.com/office/officeart/2005/8/layout/vList2"/>
    <dgm:cxn modelId="{CC190ED0-D95F-6B46-A6F4-24B49016B4F6}" srcId="{0AAAA707-C19A-2D49-A5A7-AF03DCB8D755}" destId="{54F97096-B59B-1E4D-A4AD-0A33625BA1C1}" srcOrd="2" destOrd="0" parTransId="{3D885C07-8FAC-BF4A-9B70-CC89169FB239}" sibTransId="{E9C8AC98-9F61-2C44-B132-4090F5327923}"/>
    <dgm:cxn modelId="{9B50B71D-9451-CD4C-8A27-9E103CDEBA46}" type="presParOf" srcId="{4D38D2B1-89F8-424D-A8C7-C81FE3DCB9A8}" destId="{5EC17E13-085A-0249-A778-D96DB03C2F14}" srcOrd="0" destOrd="0" presId="urn:microsoft.com/office/officeart/2005/8/layout/vList2"/>
    <dgm:cxn modelId="{6BF993F3-9509-9E41-A60E-2827AEEBDDB2}" type="presParOf" srcId="{4D38D2B1-89F8-424D-A8C7-C81FE3DCB9A8}" destId="{605B6880-30E6-7341-A746-6EAB966174DC}" srcOrd="1" destOrd="0" presId="urn:microsoft.com/office/officeart/2005/8/layout/vList2"/>
    <dgm:cxn modelId="{0F6503D3-0982-FE4D-9931-E69E56B08DCE}" type="presParOf" srcId="{4D38D2B1-89F8-424D-A8C7-C81FE3DCB9A8}" destId="{4A7E88CA-BF85-C642-97A4-F5E9CAF767A5}" srcOrd="2" destOrd="0" presId="urn:microsoft.com/office/officeart/2005/8/layout/vList2"/>
    <dgm:cxn modelId="{289F3D5E-6665-7F42-B92E-4B68A8ACE839}" type="presParOf" srcId="{4D38D2B1-89F8-424D-A8C7-C81FE3DCB9A8}" destId="{45E8D7C3-BAF9-7043-8616-152F01FC7C18}" srcOrd="3" destOrd="0" presId="urn:microsoft.com/office/officeart/2005/8/layout/vList2"/>
    <dgm:cxn modelId="{9F6F483A-1596-2F4F-97C6-ACEA9153D62F}" type="presParOf" srcId="{4D38D2B1-89F8-424D-A8C7-C81FE3DCB9A8}" destId="{8DE6CA2E-B28D-9D45-8CD7-9EC8496DE84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AAA707-C19A-2D49-A5A7-AF03DCB8D755}" type="doc">
      <dgm:prSet loTypeId="urn:microsoft.com/office/officeart/2005/8/layout/vList2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DBAAF1E8-0A6B-9D40-900D-674AFFCA3319}">
      <dgm:prSet/>
      <dgm:spPr>
        <a:solidFill>
          <a:schemeClr val="lt1">
            <a:hueOff val="0"/>
            <a:satOff val="0"/>
            <a:lumOff val="0"/>
            <a:alpha val="49000"/>
          </a:schemeClr>
        </a:solidFill>
        <a:ln>
          <a:solidFill>
            <a:schemeClr val="dk2">
              <a:shade val="80000"/>
              <a:hueOff val="0"/>
              <a:satOff val="0"/>
              <a:lumOff val="0"/>
              <a:alpha val="25000"/>
            </a:schemeClr>
          </a:solidFill>
        </a:ln>
      </dgm:spPr>
      <dgm:t>
        <a:bodyPr/>
        <a:lstStyle/>
        <a:p>
          <a:r>
            <a:rPr lang="en-US" b="0" i="0" dirty="0">
              <a:solidFill>
                <a:schemeClr val="dk2">
                  <a:hueOff val="0"/>
                  <a:satOff val="0"/>
                  <a:lumOff val="0"/>
                  <a:alpha val="31000"/>
                </a:schemeClr>
              </a:solidFill>
            </a:rPr>
            <a:t>User </a:t>
          </a:r>
          <a:r>
            <a:rPr lang="en-US" b="0" i="0" dirty="0">
              <a:solidFill>
                <a:schemeClr val="dk2">
                  <a:hueOff val="0"/>
                  <a:satOff val="0"/>
                  <a:lumOff val="0"/>
                  <a:alpha val="25000"/>
                </a:schemeClr>
              </a:solidFill>
            </a:rPr>
            <a:t>Interface</a:t>
          </a:r>
          <a:endParaRPr lang="en-US" dirty="0">
            <a:solidFill>
              <a:schemeClr val="dk2">
                <a:hueOff val="0"/>
                <a:satOff val="0"/>
                <a:lumOff val="0"/>
                <a:alpha val="25000"/>
              </a:schemeClr>
            </a:solidFill>
          </a:endParaRPr>
        </a:p>
      </dgm:t>
    </dgm:pt>
    <dgm:pt modelId="{9AD855E1-D1E6-4D43-8C86-C00802C36844}" type="parTrans" cxnId="{9FBF6454-8E3C-1C44-8993-99AF0F409F54}">
      <dgm:prSet/>
      <dgm:spPr/>
      <dgm:t>
        <a:bodyPr/>
        <a:lstStyle/>
        <a:p>
          <a:endParaRPr lang="en-US"/>
        </a:p>
      </dgm:t>
    </dgm:pt>
    <dgm:pt modelId="{D043D1CB-96DA-6D45-A32A-0BCE818863F3}" type="sibTrans" cxnId="{9FBF6454-8E3C-1C44-8993-99AF0F409F54}">
      <dgm:prSet/>
      <dgm:spPr/>
      <dgm:t>
        <a:bodyPr/>
        <a:lstStyle/>
        <a:p>
          <a:endParaRPr lang="en-US"/>
        </a:p>
      </dgm:t>
    </dgm:pt>
    <dgm:pt modelId="{EB9EF483-958B-7A42-AA3F-7D518872BA4C}">
      <dgm:prSet/>
      <dgm:spPr>
        <a:solidFill>
          <a:schemeClr val="lt1">
            <a:hueOff val="0"/>
            <a:satOff val="0"/>
            <a:lumOff val="0"/>
            <a:alpha val="35000"/>
          </a:schemeClr>
        </a:solidFill>
        <a:ln>
          <a:solidFill>
            <a:schemeClr val="dk2">
              <a:shade val="80000"/>
              <a:hueOff val="0"/>
              <a:satOff val="0"/>
              <a:lumOff val="0"/>
              <a:alpha val="25000"/>
            </a:schemeClr>
          </a:solidFill>
        </a:ln>
      </dgm:spPr>
      <dgm:t>
        <a:bodyPr/>
        <a:lstStyle/>
        <a:p>
          <a:r>
            <a:rPr lang="en-US" b="0" i="0" dirty="0">
              <a:solidFill>
                <a:schemeClr val="dk2">
                  <a:hueOff val="0"/>
                  <a:satOff val="0"/>
                  <a:lumOff val="0"/>
                  <a:alpha val="25000"/>
                </a:schemeClr>
              </a:solidFill>
            </a:rPr>
            <a:t>JavaScript / API</a:t>
          </a:r>
          <a:endParaRPr lang="en-US" dirty="0">
            <a:solidFill>
              <a:schemeClr val="dk2">
                <a:hueOff val="0"/>
                <a:satOff val="0"/>
                <a:lumOff val="0"/>
                <a:alpha val="25000"/>
              </a:schemeClr>
            </a:solidFill>
          </a:endParaRPr>
        </a:p>
      </dgm:t>
    </dgm:pt>
    <dgm:pt modelId="{AB5774EC-1D8E-774D-8173-116488A6A715}" type="parTrans" cxnId="{1635E1B3-A6B2-714F-B502-CFDF90523AD7}">
      <dgm:prSet/>
      <dgm:spPr/>
      <dgm:t>
        <a:bodyPr/>
        <a:lstStyle/>
        <a:p>
          <a:endParaRPr lang="en-US"/>
        </a:p>
      </dgm:t>
    </dgm:pt>
    <dgm:pt modelId="{F46DD194-9B4E-F940-8AA2-4282F9F6561C}" type="sibTrans" cxnId="{1635E1B3-A6B2-714F-B502-CFDF90523AD7}">
      <dgm:prSet/>
      <dgm:spPr/>
      <dgm:t>
        <a:bodyPr/>
        <a:lstStyle/>
        <a:p>
          <a:endParaRPr lang="en-US"/>
        </a:p>
      </dgm:t>
    </dgm:pt>
    <dgm:pt modelId="{54F97096-B59B-1E4D-A4AD-0A33625BA1C1}">
      <dgm:prSet/>
      <dgm:spPr>
        <a:solidFill>
          <a:schemeClr val="lt1">
            <a:hueOff val="0"/>
            <a:satOff val="0"/>
            <a:lumOff val="0"/>
            <a:alpha val="35000"/>
          </a:schemeClr>
        </a:solidFill>
        <a:ln>
          <a:solidFill>
            <a:schemeClr val="dk2">
              <a:shade val="80000"/>
              <a:hueOff val="0"/>
              <a:satOff val="0"/>
              <a:lumOff val="0"/>
              <a:alpha val="25000"/>
            </a:schemeClr>
          </a:solidFill>
        </a:ln>
      </dgm:spPr>
      <dgm:t>
        <a:bodyPr/>
        <a:lstStyle/>
        <a:p>
          <a:r>
            <a:rPr lang="en-US" b="0" i="0" dirty="0">
              <a:solidFill>
                <a:schemeClr val="dk2">
                  <a:hueOff val="0"/>
                  <a:satOff val="0"/>
                  <a:lumOff val="0"/>
                  <a:alpha val="25000"/>
                </a:schemeClr>
              </a:solidFill>
            </a:rPr>
            <a:t>Data Persistence</a:t>
          </a:r>
          <a:endParaRPr lang="en-US" dirty="0">
            <a:solidFill>
              <a:schemeClr val="dk2">
                <a:hueOff val="0"/>
                <a:satOff val="0"/>
                <a:lumOff val="0"/>
                <a:alpha val="25000"/>
              </a:schemeClr>
            </a:solidFill>
          </a:endParaRPr>
        </a:p>
      </dgm:t>
    </dgm:pt>
    <dgm:pt modelId="{3D885C07-8FAC-BF4A-9B70-CC89169FB239}" type="parTrans" cxnId="{CC190ED0-D95F-6B46-A6F4-24B49016B4F6}">
      <dgm:prSet/>
      <dgm:spPr/>
      <dgm:t>
        <a:bodyPr/>
        <a:lstStyle/>
        <a:p>
          <a:endParaRPr lang="en-US"/>
        </a:p>
      </dgm:t>
    </dgm:pt>
    <dgm:pt modelId="{E9C8AC98-9F61-2C44-B132-4090F5327923}" type="sibTrans" cxnId="{CC190ED0-D95F-6B46-A6F4-24B49016B4F6}">
      <dgm:prSet/>
      <dgm:spPr/>
      <dgm:t>
        <a:bodyPr/>
        <a:lstStyle/>
        <a:p>
          <a:endParaRPr lang="en-US"/>
        </a:p>
      </dgm:t>
    </dgm:pt>
    <dgm:pt modelId="{4D38D2B1-89F8-424D-A8C7-C81FE3DCB9A8}" type="pres">
      <dgm:prSet presAssocID="{0AAAA707-C19A-2D49-A5A7-AF03DCB8D755}" presName="linear" presStyleCnt="0">
        <dgm:presLayoutVars>
          <dgm:animLvl val="lvl"/>
          <dgm:resizeHandles val="exact"/>
        </dgm:presLayoutVars>
      </dgm:prSet>
      <dgm:spPr/>
    </dgm:pt>
    <dgm:pt modelId="{5EC17E13-085A-0249-A778-D96DB03C2F14}" type="pres">
      <dgm:prSet presAssocID="{DBAAF1E8-0A6B-9D40-900D-674AFFCA331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05B6880-30E6-7341-A746-6EAB966174DC}" type="pres">
      <dgm:prSet presAssocID="{D043D1CB-96DA-6D45-A32A-0BCE818863F3}" presName="spacer" presStyleCnt="0"/>
      <dgm:spPr/>
    </dgm:pt>
    <dgm:pt modelId="{4A7E88CA-BF85-C642-97A4-F5E9CAF767A5}" type="pres">
      <dgm:prSet presAssocID="{EB9EF483-958B-7A42-AA3F-7D518872BA4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5E8D7C3-BAF9-7043-8616-152F01FC7C18}" type="pres">
      <dgm:prSet presAssocID="{F46DD194-9B4E-F940-8AA2-4282F9F6561C}" presName="spacer" presStyleCnt="0"/>
      <dgm:spPr/>
    </dgm:pt>
    <dgm:pt modelId="{8DE6CA2E-B28D-9D45-8CD7-9EC8496DE849}" type="pres">
      <dgm:prSet presAssocID="{54F97096-B59B-1E4D-A4AD-0A33625BA1C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B40F60D-C580-FC4D-9B79-B214EE5A9B62}" type="presOf" srcId="{EB9EF483-958B-7A42-AA3F-7D518872BA4C}" destId="{4A7E88CA-BF85-C642-97A4-F5E9CAF767A5}" srcOrd="0" destOrd="0" presId="urn:microsoft.com/office/officeart/2005/8/layout/vList2"/>
    <dgm:cxn modelId="{C2C05D1F-B835-B14A-8358-7DBEC0C3A3EC}" type="presOf" srcId="{0AAAA707-C19A-2D49-A5A7-AF03DCB8D755}" destId="{4D38D2B1-89F8-424D-A8C7-C81FE3DCB9A8}" srcOrd="0" destOrd="0" presId="urn:microsoft.com/office/officeart/2005/8/layout/vList2"/>
    <dgm:cxn modelId="{9FBF6454-8E3C-1C44-8993-99AF0F409F54}" srcId="{0AAAA707-C19A-2D49-A5A7-AF03DCB8D755}" destId="{DBAAF1E8-0A6B-9D40-900D-674AFFCA3319}" srcOrd="0" destOrd="0" parTransId="{9AD855E1-D1E6-4D43-8C86-C00802C36844}" sibTransId="{D043D1CB-96DA-6D45-A32A-0BCE818863F3}"/>
    <dgm:cxn modelId="{CE0EE078-36E6-004C-AC6E-919501204ADF}" type="presOf" srcId="{DBAAF1E8-0A6B-9D40-900D-674AFFCA3319}" destId="{5EC17E13-085A-0249-A778-D96DB03C2F14}" srcOrd="0" destOrd="0" presId="urn:microsoft.com/office/officeart/2005/8/layout/vList2"/>
    <dgm:cxn modelId="{1635E1B3-A6B2-714F-B502-CFDF90523AD7}" srcId="{0AAAA707-C19A-2D49-A5A7-AF03DCB8D755}" destId="{EB9EF483-958B-7A42-AA3F-7D518872BA4C}" srcOrd="1" destOrd="0" parTransId="{AB5774EC-1D8E-774D-8173-116488A6A715}" sibTransId="{F46DD194-9B4E-F940-8AA2-4282F9F6561C}"/>
    <dgm:cxn modelId="{7D22C1BD-C705-1846-9833-F950B376C393}" type="presOf" srcId="{54F97096-B59B-1E4D-A4AD-0A33625BA1C1}" destId="{8DE6CA2E-B28D-9D45-8CD7-9EC8496DE849}" srcOrd="0" destOrd="0" presId="urn:microsoft.com/office/officeart/2005/8/layout/vList2"/>
    <dgm:cxn modelId="{CC190ED0-D95F-6B46-A6F4-24B49016B4F6}" srcId="{0AAAA707-C19A-2D49-A5A7-AF03DCB8D755}" destId="{54F97096-B59B-1E4D-A4AD-0A33625BA1C1}" srcOrd="2" destOrd="0" parTransId="{3D885C07-8FAC-BF4A-9B70-CC89169FB239}" sibTransId="{E9C8AC98-9F61-2C44-B132-4090F5327923}"/>
    <dgm:cxn modelId="{9B50B71D-9451-CD4C-8A27-9E103CDEBA46}" type="presParOf" srcId="{4D38D2B1-89F8-424D-A8C7-C81FE3DCB9A8}" destId="{5EC17E13-085A-0249-A778-D96DB03C2F14}" srcOrd="0" destOrd="0" presId="urn:microsoft.com/office/officeart/2005/8/layout/vList2"/>
    <dgm:cxn modelId="{6BF993F3-9509-9E41-A60E-2827AEEBDDB2}" type="presParOf" srcId="{4D38D2B1-89F8-424D-A8C7-C81FE3DCB9A8}" destId="{605B6880-30E6-7341-A746-6EAB966174DC}" srcOrd="1" destOrd="0" presId="urn:microsoft.com/office/officeart/2005/8/layout/vList2"/>
    <dgm:cxn modelId="{0F6503D3-0982-FE4D-9931-E69E56B08DCE}" type="presParOf" srcId="{4D38D2B1-89F8-424D-A8C7-C81FE3DCB9A8}" destId="{4A7E88CA-BF85-C642-97A4-F5E9CAF767A5}" srcOrd="2" destOrd="0" presId="urn:microsoft.com/office/officeart/2005/8/layout/vList2"/>
    <dgm:cxn modelId="{289F3D5E-6665-7F42-B92E-4B68A8ACE839}" type="presParOf" srcId="{4D38D2B1-89F8-424D-A8C7-C81FE3DCB9A8}" destId="{45E8D7C3-BAF9-7043-8616-152F01FC7C18}" srcOrd="3" destOrd="0" presId="urn:microsoft.com/office/officeart/2005/8/layout/vList2"/>
    <dgm:cxn modelId="{9F6F483A-1596-2F4F-97C6-ACEA9153D62F}" type="presParOf" srcId="{4D38D2B1-89F8-424D-A8C7-C81FE3DCB9A8}" destId="{8DE6CA2E-B28D-9D45-8CD7-9EC8496DE84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C17E13-085A-0249-A778-D96DB03C2F14}">
      <dsp:nvSpPr>
        <dsp:cNvPr id="0" name=""/>
        <dsp:cNvSpPr/>
      </dsp:nvSpPr>
      <dsp:spPr>
        <a:xfrm>
          <a:off x="0" y="3514"/>
          <a:ext cx="2947385" cy="514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/>
            <a:t>User Interface</a:t>
          </a:r>
          <a:endParaRPr lang="en-US" sz="2200" kern="1200" dirty="0"/>
        </a:p>
      </dsp:txBody>
      <dsp:txXfrm>
        <a:off x="25130" y="28644"/>
        <a:ext cx="2897125" cy="464540"/>
      </dsp:txXfrm>
    </dsp:sp>
    <dsp:sp modelId="{4A7E88CA-BF85-C642-97A4-F5E9CAF767A5}">
      <dsp:nvSpPr>
        <dsp:cNvPr id="0" name=""/>
        <dsp:cNvSpPr/>
      </dsp:nvSpPr>
      <dsp:spPr>
        <a:xfrm>
          <a:off x="0" y="581674"/>
          <a:ext cx="2947385" cy="514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/>
            <a:t>JavaScript / API</a:t>
          </a:r>
          <a:endParaRPr lang="en-US" sz="2200" kern="1200" dirty="0"/>
        </a:p>
      </dsp:txBody>
      <dsp:txXfrm>
        <a:off x="25130" y="606804"/>
        <a:ext cx="2897125" cy="464540"/>
      </dsp:txXfrm>
    </dsp:sp>
    <dsp:sp modelId="{8DE6CA2E-B28D-9D45-8CD7-9EC8496DE849}">
      <dsp:nvSpPr>
        <dsp:cNvPr id="0" name=""/>
        <dsp:cNvSpPr/>
      </dsp:nvSpPr>
      <dsp:spPr>
        <a:xfrm>
          <a:off x="0" y="1159835"/>
          <a:ext cx="2947385" cy="514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Data Persistence</a:t>
          </a:r>
          <a:endParaRPr lang="en-US" sz="2200" kern="1200"/>
        </a:p>
      </dsp:txBody>
      <dsp:txXfrm>
        <a:off x="25130" y="1184965"/>
        <a:ext cx="2897125" cy="4645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C17E13-085A-0249-A778-D96DB03C2F14}">
      <dsp:nvSpPr>
        <dsp:cNvPr id="0" name=""/>
        <dsp:cNvSpPr/>
      </dsp:nvSpPr>
      <dsp:spPr>
        <a:xfrm>
          <a:off x="0" y="34586"/>
          <a:ext cx="2947385" cy="514800"/>
        </a:xfrm>
        <a:prstGeom prst="roundRect">
          <a:avLst/>
        </a:prstGeom>
        <a:solidFill>
          <a:schemeClr val="lt1">
            <a:hueOff val="0"/>
            <a:satOff val="0"/>
            <a:lumOff val="0"/>
            <a:alpha val="4900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 val="2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>
              <a:solidFill>
                <a:schemeClr val="dk2">
                  <a:hueOff val="0"/>
                  <a:satOff val="0"/>
                  <a:lumOff val="0"/>
                  <a:alpha val="31000"/>
                </a:schemeClr>
              </a:solidFill>
            </a:rPr>
            <a:t>User </a:t>
          </a:r>
          <a:r>
            <a:rPr lang="en-US" sz="2200" b="0" i="0" kern="1200" dirty="0">
              <a:solidFill>
                <a:schemeClr val="dk2">
                  <a:hueOff val="0"/>
                  <a:satOff val="0"/>
                  <a:lumOff val="0"/>
                  <a:alpha val="25000"/>
                </a:schemeClr>
              </a:solidFill>
            </a:rPr>
            <a:t>Interface</a:t>
          </a:r>
          <a:endParaRPr lang="en-US" sz="2200" kern="1200" dirty="0">
            <a:solidFill>
              <a:schemeClr val="dk2">
                <a:hueOff val="0"/>
                <a:satOff val="0"/>
                <a:lumOff val="0"/>
                <a:alpha val="25000"/>
              </a:schemeClr>
            </a:solidFill>
          </a:endParaRPr>
        </a:p>
      </dsp:txBody>
      <dsp:txXfrm>
        <a:off x="25130" y="59716"/>
        <a:ext cx="2897125" cy="464540"/>
      </dsp:txXfrm>
    </dsp:sp>
    <dsp:sp modelId="{4A7E88CA-BF85-C642-97A4-F5E9CAF767A5}">
      <dsp:nvSpPr>
        <dsp:cNvPr id="0" name=""/>
        <dsp:cNvSpPr/>
      </dsp:nvSpPr>
      <dsp:spPr>
        <a:xfrm>
          <a:off x="0" y="612747"/>
          <a:ext cx="2947385" cy="514800"/>
        </a:xfrm>
        <a:prstGeom prst="roundRect">
          <a:avLst/>
        </a:prstGeom>
        <a:solidFill>
          <a:schemeClr val="lt1">
            <a:hueOff val="0"/>
            <a:satOff val="0"/>
            <a:lumOff val="0"/>
            <a:alpha val="3500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 val="2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>
              <a:solidFill>
                <a:schemeClr val="dk2">
                  <a:hueOff val="0"/>
                  <a:satOff val="0"/>
                  <a:lumOff val="0"/>
                  <a:alpha val="25000"/>
                </a:schemeClr>
              </a:solidFill>
            </a:rPr>
            <a:t>JavaScript / API</a:t>
          </a:r>
          <a:endParaRPr lang="en-US" sz="2200" kern="1200" dirty="0">
            <a:solidFill>
              <a:schemeClr val="dk2">
                <a:hueOff val="0"/>
                <a:satOff val="0"/>
                <a:lumOff val="0"/>
                <a:alpha val="25000"/>
              </a:schemeClr>
            </a:solidFill>
          </a:endParaRPr>
        </a:p>
      </dsp:txBody>
      <dsp:txXfrm>
        <a:off x="25130" y="637877"/>
        <a:ext cx="2897125" cy="464540"/>
      </dsp:txXfrm>
    </dsp:sp>
    <dsp:sp modelId="{8DE6CA2E-B28D-9D45-8CD7-9EC8496DE849}">
      <dsp:nvSpPr>
        <dsp:cNvPr id="0" name=""/>
        <dsp:cNvSpPr/>
      </dsp:nvSpPr>
      <dsp:spPr>
        <a:xfrm>
          <a:off x="0" y="1190907"/>
          <a:ext cx="2947385" cy="514800"/>
        </a:xfrm>
        <a:prstGeom prst="roundRect">
          <a:avLst/>
        </a:prstGeom>
        <a:solidFill>
          <a:schemeClr val="lt1">
            <a:hueOff val="0"/>
            <a:satOff val="0"/>
            <a:lumOff val="0"/>
            <a:alpha val="3500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 val="2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>
              <a:solidFill>
                <a:schemeClr val="dk2">
                  <a:hueOff val="0"/>
                  <a:satOff val="0"/>
                  <a:lumOff val="0"/>
                  <a:alpha val="25000"/>
                </a:schemeClr>
              </a:solidFill>
            </a:rPr>
            <a:t>Data Persistence</a:t>
          </a:r>
          <a:endParaRPr lang="en-US" sz="2200" kern="1200" dirty="0">
            <a:solidFill>
              <a:schemeClr val="dk2">
                <a:hueOff val="0"/>
                <a:satOff val="0"/>
                <a:lumOff val="0"/>
                <a:alpha val="25000"/>
              </a:schemeClr>
            </a:solidFill>
          </a:endParaRPr>
        </a:p>
      </dsp:txBody>
      <dsp:txXfrm>
        <a:off x="25130" y="1216037"/>
        <a:ext cx="2897125" cy="4645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11.png>
</file>

<file path=ppt/media/image12.tiff>
</file>

<file path=ppt/media/image13.jpg>
</file>

<file path=ppt/media/image14.tiff>
</file>

<file path=ppt/media/image15.jpg>
</file>

<file path=ppt/media/image2.jpg>
</file>

<file path=ppt/media/image3.jpg>
</file>

<file path=ppt/media/image4.tiff>
</file>

<file path=ppt/media/image5.jpg>
</file>

<file path=ppt/media/image6.jp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1649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8812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1171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2521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3473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1106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1540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112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5122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3490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2303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872900" y="-75"/>
            <a:ext cx="12711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241225" y="1310875"/>
            <a:ext cx="6509100" cy="25218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047925" y="-75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241225" y="1770000"/>
            <a:ext cx="6509100" cy="16035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935400" y="184620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935400" y="2604625"/>
            <a:ext cx="58149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3047925" y="-75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645075" y="393425"/>
            <a:ext cx="8067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731575" y="393525"/>
            <a:ext cx="4713000" cy="4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600"/>
              <a:buChar char="▪"/>
              <a:defRPr sz="3600" b="1"/>
            </a:lvl1pPr>
            <a:lvl2pPr marL="914400" lvl="1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sz="3600" b="1"/>
            </a:lvl2pPr>
            <a:lvl3pPr marL="1371600" lvl="2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sz="3600" b="1"/>
            </a:lvl3pPr>
            <a:lvl4pPr marL="1828800" lvl="3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sz="3600" b="1"/>
            </a:lvl4pPr>
            <a:lvl5pPr marL="2286000" lvl="4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b="1"/>
            </a:lvl5pPr>
            <a:lvl6pPr marL="2743200" lvl="5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b="1"/>
            </a:lvl6pPr>
            <a:lvl7pPr marL="3200400" lvl="6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b="1"/>
            </a:lvl7pPr>
            <a:lvl8pPr marL="3657600" lvl="7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b="1"/>
            </a:lvl8pPr>
            <a:lvl9pPr marL="4114800" lvl="8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b="1"/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2654717" y="337850"/>
            <a:ext cx="78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</a:rPr>
              <a:t>“</a:t>
            </a:r>
            <a:endParaRPr sz="7200" b="1">
              <a:solidFill>
                <a:srgbClr val="FFFFFF"/>
              </a:solidFill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▪"/>
              <a:defRPr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 slide">
  <p:cSld name="TITLE_AND_BODY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4178396" y="393525"/>
            <a:ext cx="45720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865550" y="134915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156017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399652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432874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icon space">
  <p:cSld name="BLANK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2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2"/>
          <p:cNvSpPr/>
          <p:nvPr/>
        </p:nvSpPr>
        <p:spPr>
          <a:xfrm>
            <a:off x="867750" y="393425"/>
            <a:ext cx="8067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▪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○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■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●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○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■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2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tiff"/><Relationship Id="rId4" Type="http://schemas.openxmlformats.org/officeDocument/2006/relationships/hyperlink" Target="http://tackit.freemasonsnh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tackIT</a:t>
            </a:r>
            <a:br>
              <a:rPr lang="en" dirty="0"/>
            </a:br>
            <a:r>
              <a:rPr lang="en" sz="2400" dirty="0"/>
              <a:t>Improving Developer Productivity Since 2018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ctrTitle" idx="4294967295"/>
          </p:nvPr>
        </p:nvSpPr>
        <p:spPr>
          <a:xfrm>
            <a:off x="2091285" y="666094"/>
            <a:ext cx="4084126" cy="2772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B000"/>
                </a:solidFill>
              </a:rPr>
              <a:t>Focus on the business capabilities</a:t>
            </a:r>
            <a:endParaRPr sz="5400" dirty="0">
              <a:solidFill>
                <a:srgbClr val="FFB000"/>
              </a:solidFill>
            </a:endParaRPr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4294967295"/>
          </p:nvPr>
        </p:nvSpPr>
        <p:spPr>
          <a:xfrm>
            <a:off x="2114675" y="3487751"/>
            <a:ext cx="6591592" cy="868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dirty="0"/>
              <a:t>While leveraging </a:t>
            </a:r>
            <a:r>
              <a:rPr lang="en" sz="2800" b="1" dirty="0"/>
              <a:t>tackIT</a:t>
            </a:r>
            <a:r>
              <a:rPr lang="en" sz="2200" dirty="0"/>
              <a:t> for the automation and collaboration tools</a:t>
            </a:r>
            <a:endParaRPr sz="2200" dirty="0"/>
          </a:p>
        </p:txBody>
      </p:sp>
      <p:sp>
        <p:nvSpPr>
          <p:cNvPr id="143" name="Google Shape;143;p20"/>
          <p:cNvSpPr/>
          <p:nvPr/>
        </p:nvSpPr>
        <p:spPr>
          <a:xfrm>
            <a:off x="7676562" y="2804580"/>
            <a:ext cx="261878" cy="25005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" name="Google Shape;144;p20"/>
          <p:cNvGrpSpPr/>
          <p:nvPr/>
        </p:nvGrpSpPr>
        <p:grpSpPr>
          <a:xfrm>
            <a:off x="7351525" y="1400509"/>
            <a:ext cx="1121957" cy="1122271"/>
            <a:chOff x="6654650" y="3665275"/>
            <a:chExt cx="409100" cy="409125"/>
          </a:xfrm>
        </p:grpSpPr>
        <p:sp>
          <p:nvSpPr>
            <p:cNvPr id="145" name="Google Shape;145;p20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20"/>
          <p:cNvGrpSpPr/>
          <p:nvPr/>
        </p:nvGrpSpPr>
        <p:grpSpPr>
          <a:xfrm rot="1057075">
            <a:off x="6270219" y="2282902"/>
            <a:ext cx="741255" cy="741354"/>
            <a:chOff x="570875" y="4322250"/>
            <a:chExt cx="443300" cy="443325"/>
          </a:xfrm>
        </p:grpSpPr>
        <p:sp>
          <p:nvSpPr>
            <p:cNvPr id="148" name="Google Shape;148;p20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" name="Google Shape;152;p20"/>
          <p:cNvSpPr/>
          <p:nvPr/>
        </p:nvSpPr>
        <p:spPr>
          <a:xfrm rot="2466613">
            <a:off x="6353435" y="1617862"/>
            <a:ext cx="363854" cy="34742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 rot="-1609020">
            <a:off x="6885546" y="1836486"/>
            <a:ext cx="261831" cy="25000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 rot="2926409">
            <a:off x="8473222" y="2034527"/>
            <a:ext cx="196068" cy="18721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 rot="-1609718">
            <a:off x="7657199" y="780187"/>
            <a:ext cx="176665" cy="16868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39846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935400" y="2041508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 Project Config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4614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 Diagram</a:t>
            </a: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1AF3FAD-AFEE-9041-9851-4F9EE3ABD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778" y="1465266"/>
            <a:ext cx="7124004" cy="328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834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Technology Leveraged</a:t>
            </a:r>
            <a:endParaRPr dirty="0"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4905391" y="1416421"/>
            <a:ext cx="3845009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" lvl="0" indent="0" algn="l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en-US" sz="3200" b="1" u="sng" dirty="0"/>
              <a:t>Libraries</a:t>
            </a: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-US" b="1" dirty="0"/>
              <a:t>emailjs</a:t>
            </a: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-US" b="1" dirty="0"/>
              <a:t>cryptojs</a:t>
            </a: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-US" b="1" dirty="0"/>
              <a:t>materialize (JS &amp; CSS)</a:t>
            </a: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-US" dirty="0"/>
              <a:t>momentjs</a:t>
            </a: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-US" dirty="0"/>
              <a:t>jquery</a:t>
            </a: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endParaRPr lang="en-US"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9;p19">
            <a:extLst>
              <a:ext uri="{FF2B5EF4-FFF2-40B4-BE49-F238E27FC236}">
                <a16:creationId xmlns:a16="http://schemas.microsoft.com/office/drawing/2014/main" id="{09A1B561-1796-B349-9AC6-5C7FCB5E1B25}"/>
              </a:ext>
            </a:extLst>
          </p:cNvPr>
          <p:cNvSpPr txBox="1">
            <a:spLocks/>
          </p:cNvSpPr>
          <p:nvPr/>
        </p:nvSpPr>
        <p:spPr>
          <a:xfrm>
            <a:off x="1580946" y="1416421"/>
            <a:ext cx="3682172" cy="29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▪"/>
              <a:defRPr sz="26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○"/>
              <a:defRPr sz="26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■"/>
              <a:defRPr sz="26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●"/>
              <a:defRPr sz="26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○"/>
              <a:defRPr sz="26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■"/>
              <a:defRPr sz="26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63500" indent="0">
              <a:buFont typeface="Barlow"/>
              <a:buNone/>
            </a:pPr>
            <a:r>
              <a:rPr lang="en-US" sz="3200" b="1" u="sng" dirty="0"/>
              <a:t>Cloud</a:t>
            </a:r>
          </a:p>
          <a:p>
            <a:r>
              <a:rPr lang="en-US" b="1" dirty="0"/>
              <a:t>AWS</a:t>
            </a:r>
          </a:p>
          <a:p>
            <a:pPr lvl="1"/>
            <a:r>
              <a:rPr lang="en-US" b="1" dirty="0"/>
              <a:t>S3</a:t>
            </a:r>
          </a:p>
          <a:p>
            <a:pPr lvl="1"/>
            <a:r>
              <a:rPr lang="en-US" b="1" dirty="0"/>
              <a:t>EC2</a:t>
            </a:r>
          </a:p>
          <a:p>
            <a:pPr lvl="1"/>
            <a:r>
              <a:rPr lang="en-US" b="1" dirty="0"/>
              <a:t>Route 53</a:t>
            </a:r>
          </a:p>
          <a:p>
            <a:r>
              <a:rPr lang="en-US" b="1" dirty="0"/>
              <a:t>Google Firebase Functions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91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935400" y="2041508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 Teamwork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7695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 Breakdown</a:t>
            </a: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42E9F9E-2A5C-014B-B260-7D73EE3EC4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6313075"/>
              </p:ext>
            </p:extLst>
          </p:nvPr>
        </p:nvGraphicFramePr>
        <p:xfrm>
          <a:off x="1784412" y="3213717"/>
          <a:ext cx="2947386" cy="1678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A4B63321-A89D-D845-B777-7D6085DDD967}"/>
              </a:ext>
            </a:extLst>
          </p:cNvPr>
          <p:cNvSpPr/>
          <p:nvPr/>
        </p:nvSpPr>
        <p:spPr>
          <a:xfrm>
            <a:off x="1633490" y="1699793"/>
            <a:ext cx="3213717" cy="3307213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83D61B-2118-C94A-8979-424A89B9A265}"/>
              </a:ext>
            </a:extLst>
          </p:cNvPr>
          <p:cNvSpPr txBox="1"/>
          <p:nvPr/>
        </p:nvSpPr>
        <p:spPr>
          <a:xfrm>
            <a:off x="1784412" y="1438183"/>
            <a:ext cx="2947386" cy="523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Horizontal</a:t>
            </a:r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2A3020D6-7918-064C-82C9-B50B259130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2892199"/>
              </p:ext>
            </p:extLst>
          </p:nvPr>
        </p:nvGraphicFramePr>
        <p:xfrm>
          <a:off x="5454683" y="3182645"/>
          <a:ext cx="2947386" cy="17402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711548FA-23E4-5443-B9B4-D2CACF1612F5}"/>
              </a:ext>
            </a:extLst>
          </p:cNvPr>
          <p:cNvSpPr/>
          <p:nvPr/>
        </p:nvSpPr>
        <p:spPr>
          <a:xfrm>
            <a:off x="5303761" y="1699793"/>
            <a:ext cx="3213717" cy="3307213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1F11FA-951D-5E45-AAB5-76D9B4F1C0EB}"/>
              </a:ext>
            </a:extLst>
          </p:cNvPr>
          <p:cNvSpPr txBox="1"/>
          <p:nvPr/>
        </p:nvSpPr>
        <p:spPr>
          <a:xfrm>
            <a:off x="5454683" y="1438183"/>
            <a:ext cx="2947386" cy="523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Vertical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753C6F-042A-7A43-B551-D862BB57B6D1}"/>
              </a:ext>
            </a:extLst>
          </p:cNvPr>
          <p:cNvSpPr/>
          <p:nvPr/>
        </p:nvSpPr>
        <p:spPr>
          <a:xfrm>
            <a:off x="5454683" y="2041863"/>
            <a:ext cx="830707" cy="2850003"/>
          </a:xfrm>
          <a:prstGeom prst="rect">
            <a:avLst/>
          </a:prstGeom>
          <a:noFill/>
          <a:ln w="38100"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Account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DDB61A-2230-374A-8465-E6C994309099}"/>
              </a:ext>
            </a:extLst>
          </p:cNvPr>
          <p:cNvSpPr/>
          <p:nvPr/>
        </p:nvSpPr>
        <p:spPr>
          <a:xfrm>
            <a:off x="6513022" y="2041862"/>
            <a:ext cx="830707" cy="2850003"/>
          </a:xfrm>
          <a:prstGeom prst="rect">
            <a:avLst/>
          </a:prstGeom>
          <a:noFill/>
          <a:ln w="38100"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Chatbot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A65E40A-49CD-E944-91DD-9C63C0327B84}"/>
              </a:ext>
            </a:extLst>
          </p:cNvPr>
          <p:cNvSpPr/>
          <p:nvPr/>
        </p:nvSpPr>
        <p:spPr>
          <a:xfrm>
            <a:off x="7555502" y="2041862"/>
            <a:ext cx="830707" cy="2850003"/>
          </a:xfrm>
          <a:prstGeom prst="rect">
            <a:avLst/>
          </a:prstGeom>
          <a:noFill/>
          <a:ln w="38100"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Chat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8A7B60-077F-D44A-BEE4-5E442E6C1D4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59191" y="1287832"/>
            <a:ext cx="823921" cy="82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826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Individual Responsibilities</a:t>
            </a:r>
            <a:endParaRPr dirty="0"/>
          </a:p>
        </p:txBody>
      </p:sp>
      <p:sp>
        <p:nvSpPr>
          <p:cNvPr id="176" name="Google Shape;176;p22"/>
          <p:cNvSpPr txBox="1">
            <a:spLocks noGrp="1"/>
          </p:cNvSpPr>
          <p:nvPr>
            <p:ph type="body" idx="1"/>
          </p:nvPr>
        </p:nvSpPr>
        <p:spPr>
          <a:xfrm>
            <a:off x="156017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b="1" dirty="0"/>
              <a:t>Darren Anastasoff</a:t>
            </a:r>
            <a:endParaRPr sz="16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Responsible For:</a:t>
            </a:r>
          </a:p>
          <a:p>
            <a:pPr marL="285750" indent="-285750"/>
            <a:r>
              <a:rPr lang="en-US" sz="1600" dirty="0"/>
              <a:t>Chatbot</a:t>
            </a:r>
            <a:endParaRPr lang="en" sz="1600" dirty="0"/>
          </a:p>
          <a:p>
            <a:pPr marL="285750" indent="-285750"/>
            <a:endParaRPr lang="en" sz="1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Challenges:</a:t>
            </a:r>
            <a:endParaRPr sz="1600" dirty="0"/>
          </a:p>
        </p:txBody>
      </p:sp>
      <p:sp>
        <p:nvSpPr>
          <p:cNvPr id="177" name="Google Shape;177;p22"/>
          <p:cNvSpPr txBox="1">
            <a:spLocks noGrp="1"/>
          </p:cNvSpPr>
          <p:nvPr>
            <p:ph type="body" idx="2"/>
          </p:nvPr>
        </p:nvSpPr>
        <p:spPr>
          <a:xfrm>
            <a:off x="399652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b="1" dirty="0"/>
              <a:t>Chris Figgins</a:t>
            </a:r>
            <a:endParaRPr sz="16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Responsible For:</a:t>
            </a:r>
          </a:p>
          <a:p>
            <a:pPr marL="285750" indent="-285750"/>
            <a:r>
              <a:rPr lang="en-US" sz="1600" dirty="0"/>
              <a:t>Account</a:t>
            </a:r>
          </a:p>
          <a:p>
            <a:pPr marL="285750" indent="-285750"/>
            <a:endParaRPr lang="en-US" sz="1600" dirty="0"/>
          </a:p>
          <a:p>
            <a:pPr marL="0" indent="0">
              <a:buNone/>
            </a:pPr>
            <a:r>
              <a:rPr lang="en-US" sz="1600" dirty="0"/>
              <a:t>Challenges:</a:t>
            </a:r>
          </a:p>
          <a:p>
            <a:pPr marL="285750" indent="-285750"/>
            <a:r>
              <a:rPr lang="en-US" sz="1600" dirty="0"/>
              <a:t>Waiting on pull requests review</a:t>
            </a:r>
          </a:p>
          <a:p>
            <a:pPr marL="285750" indent="-285750"/>
            <a:r>
              <a:rPr lang="en-US" sz="1600" dirty="0"/>
              <a:t>We all have full time jobs – different schedules</a:t>
            </a:r>
            <a:endParaRPr sz="1600" dirty="0"/>
          </a:p>
        </p:txBody>
      </p:sp>
      <p:sp>
        <p:nvSpPr>
          <p:cNvPr id="178" name="Google Shape;178;p22"/>
          <p:cNvSpPr txBox="1">
            <a:spLocks noGrp="1"/>
          </p:cNvSpPr>
          <p:nvPr>
            <p:ph type="body" idx="3"/>
          </p:nvPr>
        </p:nvSpPr>
        <p:spPr>
          <a:xfrm>
            <a:off x="6432874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b="1" dirty="0"/>
              <a:t>Zach Rheaume</a:t>
            </a:r>
            <a:endParaRPr sz="16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Responsible For:</a:t>
            </a:r>
          </a:p>
          <a:p>
            <a:pPr marL="285750" indent="-285750"/>
            <a:r>
              <a:rPr lang="en-US" sz="1600" dirty="0"/>
              <a:t>Chat</a:t>
            </a:r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  <a:p>
            <a:pPr marL="0" indent="0">
              <a:buNone/>
            </a:pPr>
            <a:r>
              <a:rPr lang="en-US" sz="1600" dirty="0"/>
              <a:t>Challenges:</a:t>
            </a:r>
            <a:endParaRPr sz="1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8191382" y="636358"/>
            <a:ext cx="320958" cy="320938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Improvement Opportunities</a:t>
            </a:r>
            <a:endParaRPr dirty="0"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4666916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-US" dirty="0"/>
              <a:t>Real Security!</a:t>
            </a: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-US" b="1" dirty="0"/>
              <a:t>Limited by client side application</a:t>
            </a: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-US" dirty="0"/>
              <a:t>Additional Integrations:</a:t>
            </a:r>
          </a:p>
          <a:p>
            <a:pPr lvl="1">
              <a:spcBef>
                <a:spcPts val="600"/>
              </a:spcBef>
              <a:buChar char="▪"/>
            </a:pPr>
            <a:r>
              <a:rPr lang="en-US" dirty="0"/>
              <a:t>Trello</a:t>
            </a:r>
          </a:p>
          <a:p>
            <a:pPr lvl="1">
              <a:spcBef>
                <a:spcPts val="600"/>
              </a:spcBef>
              <a:buChar char="▪"/>
            </a:pPr>
            <a:r>
              <a:rPr lang="en-US" dirty="0"/>
              <a:t>Gitlab</a:t>
            </a:r>
          </a:p>
          <a:p>
            <a:pPr lvl="1">
              <a:spcBef>
                <a:spcPts val="600"/>
              </a:spcBef>
              <a:buChar char="▪"/>
            </a:pPr>
            <a:r>
              <a:rPr lang="en-US" dirty="0"/>
              <a:t>Etc…</a:t>
            </a:r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E4DE78C-D6D0-9F4A-B344-519CB78BD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171" y="1527231"/>
            <a:ext cx="1766773" cy="322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3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365" name="Google Shape;365;p36"/>
          <p:cNvSpPr txBox="1">
            <a:spLocks noGrp="1"/>
          </p:cNvSpPr>
          <p:nvPr>
            <p:ph type="ctrTitle" idx="4294967295"/>
          </p:nvPr>
        </p:nvSpPr>
        <p:spPr>
          <a:xfrm>
            <a:off x="1504677" y="569850"/>
            <a:ext cx="7245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B000"/>
                </a:solidFill>
              </a:rPr>
              <a:t>THANKS!</a:t>
            </a:r>
            <a:endParaRPr sz="9600">
              <a:solidFill>
                <a:srgbClr val="FFB000"/>
              </a:solidFill>
            </a:endParaRPr>
          </a:p>
        </p:txBody>
      </p:sp>
      <p:sp>
        <p:nvSpPr>
          <p:cNvPr id="366" name="Google Shape;366;p36"/>
          <p:cNvSpPr txBox="1">
            <a:spLocks noGrp="1"/>
          </p:cNvSpPr>
          <p:nvPr>
            <p:ph type="subTitle" idx="4294967295"/>
          </p:nvPr>
        </p:nvSpPr>
        <p:spPr>
          <a:xfrm>
            <a:off x="1557975" y="1777100"/>
            <a:ext cx="7192200" cy="19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Any questions?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us at:</a:t>
            </a:r>
            <a:endParaRPr dirty="0"/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-US" dirty="0"/>
              <a:t>tackit.freemasonsnh.com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ctrTitle" idx="4294967295"/>
          </p:nvPr>
        </p:nvSpPr>
        <p:spPr>
          <a:xfrm>
            <a:off x="1504677" y="569850"/>
            <a:ext cx="7245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FFB000"/>
                </a:solidFill>
              </a:rPr>
              <a:t>Who are we?</a:t>
            </a:r>
            <a:endParaRPr sz="9600" dirty="0">
              <a:solidFill>
                <a:srgbClr val="FFB000"/>
              </a:solidFill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2A129A-0EE6-8346-A68D-8A9F9BFCA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9583" y="2252277"/>
            <a:ext cx="2123075" cy="21039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1186E7-7F61-5045-A4F2-D15908BF7A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4134" y="2124364"/>
            <a:ext cx="3539660" cy="23597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5845B6-95FE-E34A-A22E-9EE3DEB31689}"/>
              </a:ext>
            </a:extLst>
          </p:cNvPr>
          <p:cNvSpPr txBox="1"/>
          <p:nvPr/>
        </p:nvSpPr>
        <p:spPr>
          <a:xfrm>
            <a:off x="5675099" y="2877584"/>
            <a:ext cx="3336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Darren Anastasoff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Chris Figgins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Zach Rheaume</a:t>
            </a:r>
          </a:p>
        </p:txBody>
      </p:sp>
      <p:sp>
        <p:nvSpPr>
          <p:cNvPr id="9" name="Google Shape;109;p16">
            <a:extLst>
              <a:ext uri="{FF2B5EF4-FFF2-40B4-BE49-F238E27FC236}">
                <a16:creationId xmlns:a16="http://schemas.microsoft.com/office/drawing/2014/main" id="{C2DF0C72-564F-4945-B6B4-31AF6F0E1E42}"/>
              </a:ext>
            </a:extLst>
          </p:cNvPr>
          <p:cNvSpPr txBox="1">
            <a:spLocks/>
          </p:cNvSpPr>
          <p:nvPr/>
        </p:nvSpPr>
        <p:spPr>
          <a:xfrm>
            <a:off x="5546274" y="1808803"/>
            <a:ext cx="3465338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 i="0" u="none" strike="noStrike" cap="non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 i="0" u="none" strike="noStrike" cap="non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 i="0" u="none" strike="noStrike" cap="non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 i="0" u="none" strike="noStrike" cap="non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 i="0" u="none" strike="noStrike" cap="non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 i="0" u="none" strike="noStrike" cap="non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 i="0" u="none" strike="noStrike" cap="non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 i="0" u="none" strike="noStrike" cap="non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 i="0" u="none" strike="noStrike" cap="non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sz="4800" dirty="0">
                <a:solidFill>
                  <a:srgbClr val="FFB000"/>
                </a:solidFill>
              </a:rPr>
              <a:t>FreeMasons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body" idx="1"/>
          </p:nvPr>
        </p:nvSpPr>
        <p:spPr>
          <a:xfrm>
            <a:off x="3731575" y="393525"/>
            <a:ext cx="4713000" cy="4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“Any fool can write code that a computer can understand. Good programmers write code that humans can understand.” </a:t>
            </a:r>
          </a:p>
          <a:p>
            <a:pPr marL="0" lvl="0" indent="0" algn="r">
              <a:buNone/>
            </a:pPr>
            <a:r>
              <a:rPr lang="en-US" dirty="0"/>
              <a:t>- Martin Fowler</a:t>
            </a:r>
            <a:endParaRPr dirty="0"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935400" y="2041508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What is tackIT?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Quick Starts</a:t>
            </a:r>
            <a:endParaRPr dirty="0"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▪"/>
            </a:pPr>
            <a:r>
              <a:rPr lang="en" dirty="0"/>
              <a:t>And some text</a:t>
            </a:r>
            <a:endParaRPr dirty="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▪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Collaboration</a:t>
            </a:r>
            <a:endParaRPr dirty="0"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▪"/>
            </a:pPr>
            <a:r>
              <a:rPr lang="en" dirty="0"/>
              <a:t>And some text</a:t>
            </a:r>
            <a:endParaRPr dirty="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▪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4356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3"/>
          <p:cNvSpPr txBox="1">
            <a:spLocks noGrp="1"/>
          </p:cNvSpPr>
          <p:nvPr>
            <p:ph type="body" idx="1"/>
          </p:nvPr>
        </p:nvSpPr>
        <p:spPr>
          <a:xfrm>
            <a:off x="4865550" y="134915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2400" dirty="0"/>
              <a:t>Leveraging best in class technology to enable a world class mobile experience.</a:t>
            </a:r>
          </a:p>
        </p:txBody>
      </p:sp>
      <p:sp>
        <p:nvSpPr>
          <p:cNvPr id="325" name="Google Shape;325;p33"/>
          <p:cNvSpPr/>
          <p:nvPr/>
        </p:nvSpPr>
        <p:spPr>
          <a:xfrm>
            <a:off x="1253275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B000"/>
                </a:solidFill>
                <a:latin typeface="Barlow"/>
                <a:ea typeface="Barlow"/>
                <a:cs typeface="Barlow"/>
                <a:sym typeface="Barlow"/>
              </a:rPr>
              <a:t>Place your screenshot here</a:t>
            </a:r>
            <a:endParaRPr sz="1000">
              <a:solidFill>
                <a:srgbClr val="FFB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6" name="Google Shape;326;p33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327" name="Google Shape;327;p33"/>
          <p:cNvGrpSpPr/>
          <p:nvPr/>
        </p:nvGrpSpPr>
        <p:grpSpPr>
          <a:xfrm>
            <a:off x="1194150" y="373572"/>
            <a:ext cx="2119546" cy="4396359"/>
            <a:chOff x="2547150" y="238125"/>
            <a:chExt cx="2525675" cy="5238750"/>
          </a:xfrm>
        </p:grpSpPr>
        <p:sp>
          <p:nvSpPr>
            <p:cNvPr id="328" name="Google Shape;328;p33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33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Mobile View</a:t>
            </a:r>
            <a:endParaRPr dirty="0"/>
          </a:p>
        </p:txBody>
      </p:sp>
      <p:sp>
        <p:nvSpPr>
          <p:cNvPr id="333" name="Google Shape;333;p33"/>
          <p:cNvSpPr/>
          <p:nvPr/>
        </p:nvSpPr>
        <p:spPr>
          <a:xfrm>
            <a:off x="8232466" y="591480"/>
            <a:ext cx="237044" cy="410683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14DAAB-A208-A647-9820-5F3D4AEA9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134" y="744573"/>
            <a:ext cx="2042441" cy="362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558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/>
          <p:nvPr/>
        </p:nvSpPr>
        <p:spPr>
          <a:xfrm>
            <a:off x="370194" y="1452107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5"/>
          <p:cNvSpPr txBox="1">
            <a:spLocks noGrp="1"/>
          </p:cNvSpPr>
          <p:nvPr>
            <p:ph type="body" idx="1"/>
          </p:nvPr>
        </p:nvSpPr>
        <p:spPr>
          <a:xfrm>
            <a:off x="4865550" y="134915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Although mobile is nice, developers leverage a laptop / desktop for real development – so we make sure to provide a smooth experience!</a:t>
            </a:r>
            <a:endParaRPr sz="2400" dirty="0"/>
          </a:p>
        </p:txBody>
      </p:sp>
      <p:sp>
        <p:nvSpPr>
          <p:cNvPr id="354" name="Google Shape;354;p35"/>
          <p:cNvSpPr/>
          <p:nvPr/>
        </p:nvSpPr>
        <p:spPr>
          <a:xfrm>
            <a:off x="531519" y="1611488"/>
            <a:ext cx="35325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B000"/>
                </a:solidFill>
                <a:latin typeface="Barlow"/>
                <a:ea typeface="Barlow"/>
                <a:cs typeface="Barlow"/>
                <a:sym typeface="Barlow"/>
              </a:rPr>
              <a:t>Place your screenshot here</a:t>
            </a:r>
            <a:endParaRPr sz="1000">
              <a:solidFill>
                <a:srgbClr val="FFB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55" name="Google Shape;355;p3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56" name="Google Shape;356;p35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Desktop View</a:t>
            </a:r>
            <a:endParaRPr dirty="0"/>
          </a:p>
        </p:txBody>
      </p:sp>
      <p:grpSp>
        <p:nvGrpSpPr>
          <p:cNvPr id="357" name="Google Shape;357;p35"/>
          <p:cNvGrpSpPr/>
          <p:nvPr/>
        </p:nvGrpSpPr>
        <p:grpSpPr>
          <a:xfrm>
            <a:off x="8162544" y="618788"/>
            <a:ext cx="369725" cy="356065"/>
            <a:chOff x="2583325" y="2972875"/>
            <a:chExt cx="462850" cy="445750"/>
          </a:xfrm>
        </p:grpSpPr>
        <p:sp>
          <p:nvSpPr>
            <p:cNvPr id="358" name="Google Shape;358;p35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A03668B-B56F-C049-82CC-33282981C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519" y="1611488"/>
            <a:ext cx="3532500" cy="22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6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"/>
          <p:cNvSpPr txBox="1">
            <a:spLocks noGrp="1"/>
          </p:cNvSpPr>
          <p:nvPr>
            <p:ph type="ctrTitle" idx="4294967295"/>
          </p:nvPr>
        </p:nvSpPr>
        <p:spPr>
          <a:xfrm>
            <a:off x="1701775" y="1659550"/>
            <a:ext cx="7048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FFB000"/>
                </a:solidFill>
              </a:rPr>
              <a:t>Demo Time</a:t>
            </a:r>
            <a:endParaRPr sz="9600" dirty="0">
              <a:solidFill>
                <a:srgbClr val="FFB000"/>
              </a:solidFill>
            </a:endParaRPr>
          </a:p>
        </p:txBody>
      </p:sp>
      <p:sp>
        <p:nvSpPr>
          <p:cNvPr id="260" name="Google Shape;260;p2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B1AE59-133F-C443-8138-E7CC2D1317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6052" y="426128"/>
            <a:ext cx="707439" cy="7074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246DDB-B636-5E4F-967A-286377BD4877}"/>
              </a:ext>
            </a:extLst>
          </p:cNvPr>
          <p:cNvSpPr txBox="1"/>
          <p:nvPr/>
        </p:nvSpPr>
        <p:spPr>
          <a:xfrm>
            <a:off x="1793289" y="2974018"/>
            <a:ext cx="51756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Join us for a live demo at:</a:t>
            </a:r>
          </a:p>
          <a:p>
            <a:r>
              <a:rPr lang="en-US" sz="2800" dirty="0">
                <a:hlinkClick r:id="rId4"/>
              </a:rPr>
              <a:t>http://tackit.freemasonsnh.com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6F3FB3-ECC6-EA46-9DD9-92F404AABB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5314" y="2848531"/>
            <a:ext cx="1205082" cy="120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759244"/>
      </p:ext>
    </p:extLst>
  </p:cSld>
  <p:clrMapOvr>
    <a:masterClrMapping/>
  </p:clrMapOvr>
</p:sld>
</file>

<file path=ppt/theme/theme1.xml><?xml version="1.0" encoding="utf-8"?>
<a:theme xmlns:a="http://schemas.openxmlformats.org/drawingml/2006/main" name="Bass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332</Words>
  <Application>Microsoft Macintosh PowerPoint</Application>
  <PresentationFormat>On-screen Show (16:9)</PresentationFormat>
  <Paragraphs>104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Barlow</vt:lpstr>
      <vt:lpstr>Basset template</vt:lpstr>
      <vt:lpstr>tackIT Improving Developer Productivity Since 2018</vt:lpstr>
      <vt:lpstr>Who are we?</vt:lpstr>
      <vt:lpstr>PowerPoint Presentation</vt:lpstr>
      <vt:lpstr>1. What is tackIT?</vt:lpstr>
      <vt:lpstr>Quick Starts</vt:lpstr>
      <vt:lpstr>Collaboration</vt:lpstr>
      <vt:lpstr>Mobile View</vt:lpstr>
      <vt:lpstr>Desktop View</vt:lpstr>
      <vt:lpstr>Demo Time</vt:lpstr>
      <vt:lpstr>Focus on the business capabilities</vt:lpstr>
      <vt:lpstr>2. Project Config</vt:lpstr>
      <vt:lpstr>Architecture Diagram</vt:lpstr>
      <vt:lpstr>Technology Leveraged</vt:lpstr>
      <vt:lpstr>3. Teamwork</vt:lpstr>
      <vt:lpstr>Work Breakdown</vt:lpstr>
      <vt:lpstr>Individual Responsibilities</vt:lpstr>
      <vt:lpstr>Improvement Opportunities</vt:lpstr>
      <vt:lpstr>THANKS!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tackIT by FreeMasons</dc:title>
  <cp:lastModifiedBy>Christopher Figgins</cp:lastModifiedBy>
  <cp:revision>20</cp:revision>
  <dcterms:modified xsi:type="dcterms:W3CDTF">2018-11-09T14:26:06Z</dcterms:modified>
</cp:coreProperties>
</file>